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272617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.jpg" descr="tinywow_to_ppt_1155437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0.jpg" descr="tinywow_to_ppt_11554373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1.jpg" descr="tinywow_to_ppt_11554373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2.jpg" descr="tinywow_to_ppt_11554373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" y="6096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3.jpg" descr="tinywow_to_ppt_11554373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4.jpg" descr="tinywow_to_ppt_11554373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5.jpg" descr="tinywow_to_ppt_11554373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6.jpg" descr="tinywow_to_ppt_11554373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7.jpg" descr="tinywow_to_ppt_11554373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8.jpg" descr="tinywow_to_ppt_11554373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19.jpg" descr="tinywow_to_ppt_11554373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.jpg" descr="tinywow_to_ppt_1155437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0.jpg" descr="tinywow_to_ppt_11554373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1.jpg" descr="tinywow_to_ppt_11554373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2.jpg" descr="tinywow_to_ppt_11554373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3.jpg" descr="tinywow_to_ppt_11554373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4.jpg" descr="tinywow_to_ppt_11554373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5.jpg" descr="tinywow_to_ppt_11554373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6.jpg" descr="tinywow_to_ppt_11554373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7.jpg" descr="tinywow_to_ppt_11554373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8.jpg" descr="tinywow_to_ppt_11554373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29.jpg" descr="tinywow_to_ppt_11554373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.jpg" descr="tinywow_to_ppt_1155437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0.jpg" descr="tinywow_to_ppt_11554373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1.jpg" descr="tinywow_to_ppt_11554373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2.jpg" descr="tinywow_to_ppt_11554373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3.jpg" descr="tinywow_to_ppt_11554373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4.jpg" descr="tinywow_to_ppt_11554373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5.jpg" descr="tinywow_to_ppt_11554373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6.jpg" descr="tinywow_to_ppt_11554373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7.jpg" descr="tinywow_to_ppt_11554373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8.jpg" descr="tinywow_to_ppt_11554373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39.jpg" descr="tinywow_to_ppt_11554373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.jpg" descr="tinywow_to_ppt_1155437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0.jpg" descr="tinywow_to_ppt_11554373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1.jpg" descr="tinywow_to_ppt_11554373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2.jpg" descr="tinywow_to_ppt_11554373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3.jpg" descr="tinywow_to_ppt_11554373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4.jpg" descr="tinywow_to_ppt_11554373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5.jpg" descr="tinywow_to_ppt_11554373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" y="6096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6.jpg" descr="tinywow_to_ppt_11554373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7.jpg" descr="tinywow_to_ppt_11554373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8.jpg" descr="tinywow_to_ppt_11554373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49.jpg" descr="tinywow_to_ppt_11554373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5.jpg" descr="tinywow_to_ppt_11554373_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50.jpg" descr="tinywow_to_ppt_11554373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7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51.jpg" descr="tinywow_to_ppt_11554373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6.jpg" descr="tinywow_to_ppt_11554373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7.jpg" descr="tinywow_to_ppt_11554373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8.jpg" descr="tinywow_to_ppt_11554373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11554373_9.jpg" descr="tinywow_to_ppt_11554373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4">
  <a:themeElements>
    <a:clrScheme name="Theme6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heme6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On-screen Show (4:3)</PresentationFormat>
  <Paragraphs>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Theme64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Dương Vũ</cp:lastModifiedBy>
  <cp:revision>2</cp:revision>
  <dcterms:created xsi:type="dcterms:W3CDTF">2023-01-14T15:24:57Z</dcterms:created>
  <dcterms:modified xsi:type="dcterms:W3CDTF">2023-01-14T15:28:52Z</dcterms:modified>
  <cp:category/>
</cp:coreProperties>
</file>